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412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48" y="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gi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D364A-56B8-4840-A009-BE8F8CBB9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600270-4D93-4212-96DB-B91073B8E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12AE73-C84F-4C47-A89A-F8E99E547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08A0E6-34B5-48BB-BF16-6BF8080CB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2D61DA-9219-45AB-AC6A-EBB68CC19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86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86C3FA-311A-4821-A8F5-DD3B7FEB5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9BCEB4-1F08-4166-9A31-D7AA9479F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84A8C6-7DCF-4E4A-9DD0-ADE8904EF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812BD1-923B-43F2-86A1-2DC907B3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59771B-3DFF-49AB-922B-72AF0E8F7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209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EA2B25-F3CE-4B2F-9E9F-E76E9C4623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D74159-880E-43BC-962E-61ACE813FA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2DCE4-DF05-446C-9221-3FCDC03C7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399092-A8E0-4BCA-98FA-44CFDE0B5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09E2C6-5CB9-4BF9-9261-22D1A283F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20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877EBB-239B-4EC8-AF8D-3001F1B7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82E49D-F31A-4701-B084-6171F5CA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A6D2C5-1984-4917-A7BE-4C7A72BAB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4E07A7-4AA8-4322-BA84-22EE2C533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C2039F-ABB8-4BB3-9E93-7C94FBE7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22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786D7-ACE6-46F6-AFD8-A374545A3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FFFB63-B21C-41B9-8EEA-1FDC3F31C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1DE546-52EB-455B-B44F-3BC1056C3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E2F085-0BF5-4ED3-8F24-E1CCEE4E0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88AD0F-0BDC-49F7-A43D-AEEBA61FF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560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A8B62-F97A-4FAC-BD70-F22B2B17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84F03-7D24-4736-8FDE-394FC4DDC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BA9D71-7E32-49F5-B66B-D0411D080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A335B7-07C5-4D9E-8CDC-D57FDF97F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5DC22B-050B-40D8-98EA-08BF04DDC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743C7E-44A5-4BD9-B092-E7E25B4E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34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04E49D-CA39-46D9-B825-9F84E599A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261A3B-97BA-4644-9703-D9547D113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E2C0A-D704-4F19-9EB7-A968D53ED1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A957CF-8145-4D32-9742-6155F40C1A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6C137A6-516A-45F3-B144-FB42EDDC1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95A9FE-48CF-4AF5-AC74-DD0DE3A25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007E893-A9D7-4CB3-A109-F669CBB3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BBC4AA-D204-4E52-BC37-84D65116B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07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4A5EA9-979C-4735-B133-5BC289FC9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E3CD66-BFED-4BBA-9D50-F4F3C6FD2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6D59BEC-9D8F-44AC-A060-70A0D22C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6FEE592-9A20-46CC-AA02-4F0DC33C3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51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3008CC-48CC-4824-A6D5-DD0247E44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B28FE1-7CD6-41FC-AC7E-55FBC472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81659-219D-4EB4-9786-67406B00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03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07805-11FB-4393-884D-3AC161E3E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DDF95F-EB4C-425A-9F4A-350DF408B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5842CA-6D14-4634-A037-D1B4B66D5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A7849-4E0E-451F-BBD4-404080C98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A7FE99-50CE-410C-B58F-B9175CFF2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A6ED1E-DE97-467E-97DF-DCDF2A9AC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512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51E3D9-D9B7-48B4-A419-BCFFF3746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63D623-AAAE-4A32-804E-69188A8B5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AE65C8-A26A-44B4-9830-63D85EDC2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22692A-54C7-4C54-A1BE-A9AD4E1F5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CEB42A-9E3B-4704-9E08-99B13947B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E93DD8-F396-4C79-AA59-E94DAB3C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025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541A343-0B6D-4DCD-9B07-1E45F17D7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1C2D25-9FD2-4453-9165-FC357E251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E092A0-C64F-4071-B84D-596B752D1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186DE-AC45-4FD4-A674-C761A709C185}" type="datetimeFigureOut">
              <a:rPr lang="zh-CN" altLang="en-US" smtClean="0"/>
              <a:t>2021/11/8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3C37C1-AE2C-47DB-834F-149FF0CEA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0F6528-70BA-42A5-BD4B-8AC5FFB4D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2E81C-BDBD-45B3-9B6C-EA80DDF48A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268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zhuanlan.zhihu.com/p/60438602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ink.zhihu.com/?target=http%3A//mp.weixin.qq.com/s%3F__biz%3DMjM5MDY3OTY5Mw%3D%3D%26mid%3D2649618175%26idx%3D1%26sn%3D892eded6a1d8ecc4e031674dcf2624cf%26chksm%3Dbe58411d892fc80b02a74218fac1b062d279c94b5960288be25def727f1d2283a8119dc4ae3d%26scene%3D21%23wechat_redirect" TargetMode="External"/><Relationship Id="rId3" Type="http://schemas.microsoft.com/office/2007/relationships/media" Target="../media/media5.mp4"/><Relationship Id="rId7" Type="http://schemas.openxmlformats.org/officeDocument/2006/relationships/image" Target="../media/image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6A0B1-CAFC-4224-BDE1-7B16160D6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7C2DE8-D499-4121-871B-0ECF290C02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C12375-D765-4FE9-A832-30E5B55F6E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2" b="8856"/>
          <a:stretch/>
        </p:blipFill>
        <p:spPr>
          <a:xfrm>
            <a:off x="0" y="0"/>
            <a:ext cx="12183607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4DAE80E-FD47-4447-8CEC-777CE8C35A3B}"/>
              </a:ext>
            </a:extLst>
          </p:cNvPr>
          <p:cNvSpPr/>
          <p:nvPr/>
        </p:nvSpPr>
        <p:spPr>
          <a:xfrm>
            <a:off x="8393" y="0"/>
            <a:ext cx="12183607" cy="6858000"/>
          </a:xfrm>
          <a:prstGeom prst="rect">
            <a:avLst/>
          </a:prstGeom>
          <a:solidFill>
            <a:srgbClr val="262626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E4CDD5-7C90-4711-A6BC-618F1B598390}"/>
              </a:ext>
            </a:extLst>
          </p:cNvPr>
          <p:cNvSpPr txBox="1"/>
          <p:nvPr/>
        </p:nvSpPr>
        <p:spPr>
          <a:xfrm>
            <a:off x="2907265" y="2771299"/>
            <a:ext cx="66479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l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梦游天姥吟留别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740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DD0D47-86AF-4944-B305-B53F170E0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梦游天姥吟留别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——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古诗可视化、体感交互装置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8" name="7492f652-2386-11eb-9e66-c2d488746208">
            <a:hlinkClick r:id="" action="ppaction://media"/>
            <a:extLst>
              <a:ext uri="{FF2B5EF4-FFF2-40B4-BE49-F238E27FC236}">
                <a16:creationId xmlns:a16="http://schemas.microsoft.com/office/drawing/2014/main" id="{0E59D370-DE0B-4715-BB0C-3007E05F54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2092" y="2230542"/>
            <a:ext cx="7735888" cy="4351338"/>
          </a:xfr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352DD98-FFF5-44C3-A272-109272775D4A}"/>
              </a:ext>
            </a:extLst>
          </p:cNvPr>
          <p:cNvSpPr txBox="1"/>
          <p:nvPr/>
        </p:nvSpPr>
        <p:spPr>
          <a:xfrm>
            <a:off x="953400" y="1441222"/>
            <a:ext cx="7728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作者：孙羽茜、徐楚燕（算法实验室）</a:t>
            </a:r>
            <a:endParaRPr lang="en-US" altLang="zh-CN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zh-CN" altLang="en-US" dirty="0">
                <a:latin typeface="华文宋体" panose="02010600040101010101" pitchFamily="2" charset="-122"/>
                <a:ea typeface="华文宋体" panose="02010600040101010101" pitchFamily="2" charset="-122"/>
              </a:rPr>
              <a:t>来源：知乎</a:t>
            </a:r>
            <a:r>
              <a:rPr lang="zh-CN" altLang="en-US" dirty="0">
                <a:hlinkClick r:id="rId5"/>
              </a:rPr>
              <a:t>代码之上，诗意之中 </a:t>
            </a:r>
            <a:r>
              <a:rPr lang="en-US" altLang="zh-CN" dirty="0">
                <a:hlinkClick r:id="rId5"/>
              </a:rPr>
              <a:t>| Processing</a:t>
            </a:r>
            <a:r>
              <a:rPr lang="zh-CN" altLang="en-US" dirty="0">
                <a:hlinkClick r:id="rId5"/>
              </a:rPr>
              <a:t>编程造个梦 </a:t>
            </a:r>
            <a:r>
              <a:rPr lang="en-US" altLang="zh-CN" dirty="0">
                <a:hlinkClick r:id="rId5"/>
              </a:rPr>
              <a:t>- </a:t>
            </a:r>
            <a:r>
              <a:rPr lang="zh-CN" altLang="en-US" dirty="0">
                <a:hlinkClick r:id="rId5"/>
              </a:rPr>
              <a:t>知乎 </a:t>
            </a:r>
            <a:r>
              <a:rPr lang="en-US" altLang="zh-CN" dirty="0">
                <a:hlinkClick r:id="rId5"/>
              </a:rPr>
              <a:t>(zhihu.com)</a:t>
            </a:r>
            <a:endParaRPr lang="zh-CN" altLang="en-US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0DAAF9-6F6A-4D25-8409-3F1CDDF13CF9}"/>
              </a:ext>
            </a:extLst>
          </p:cNvPr>
          <p:cNvSpPr txBox="1"/>
          <p:nvPr/>
        </p:nvSpPr>
        <p:spPr>
          <a:xfrm>
            <a:off x="10007855" y="624916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视频演示</a:t>
            </a:r>
          </a:p>
        </p:txBody>
      </p:sp>
    </p:spTree>
    <p:extLst>
      <p:ext uri="{BB962C8B-B14F-4D97-AF65-F5344CB8AC3E}">
        <p14:creationId xmlns:p14="http://schemas.microsoft.com/office/powerpoint/2010/main" val="15656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CF5C4E-F1A6-4AC9-90D1-E6AF0503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【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近景</a:t>
            </a:r>
            <a:r>
              <a:rPr lang="en-US" altLang="zh-CN" dirty="0"/>
              <a:t>】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迷失 </a:t>
            </a:r>
            <a:r>
              <a:rPr lang="en-US" altLang="zh-CN" sz="2800" dirty="0">
                <a:latin typeface="华文中宋" panose="02010600040101010101" pitchFamily="2" charset="-122"/>
                <a:ea typeface="华文中宋" panose="02010600040101010101" pitchFamily="2" charset="-122"/>
              </a:rPr>
              <a:t>—— </a:t>
            </a:r>
            <a:r>
              <a:rPr lang="zh-CN" altLang="en-US" sz="2800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千岩万转路不定，迷花倚石忽已暝。</a:t>
            </a:r>
            <a:endParaRPr lang="zh-CN" altLang="en-US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8D3ABA-0953-4E09-A40A-27763AB9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6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通过 </a:t>
            </a:r>
            <a:r>
              <a:rPr lang="en-US" altLang="zh-CN" sz="26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Kinect </a:t>
            </a:r>
            <a:r>
              <a:rPr lang="zh-CN" altLang="en-US" sz="26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体感摄像头提供的深度信息和轮廓图像，结合</a:t>
            </a:r>
            <a:r>
              <a:rPr lang="en-US" altLang="zh-CN" sz="2600" b="0" i="0" dirty="0" err="1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CVBlob</a:t>
            </a:r>
            <a:r>
              <a:rPr lang="zh-CN" altLang="en-US" sz="26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获取了人的手部位置与剪影，作为交互部分的主要输入。</a:t>
            </a:r>
            <a:br>
              <a:rPr lang="zh-CN" altLang="en-US" sz="2600" dirty="0"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r>
              <a:rPr lang="zh-CN" altLang="en-US" sz="26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三个场景如同几面镜子，通过对人影进行多种仿射变换，表现出了不同尺度下的人的存在。</a:t>
            </a:r>
            <a:endParaRPr lang="zh-CN" altLang="en-US" sz="26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4" name="a0864bcc-2351-11eb-ac2d-32fc2f8fd721">
            <a:hlinkClick r:id="" action="ppaction://media"/>
            <a:extLst>
              <a:ext uri="{FF2B5EF4-FFF2-40B4-BE49-F238E27FC236}">
                <a16:creationId xmlns:a16="http://schemas.microsoft.com/office/drawing/2014/main" id="{BBFDB86A-5681-4195-B8D7-58F0CA4A8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2987" y="3648875"/>
            <a:ext cx="4851201" cy="2728800"/>
          </a:xfrm>
          <a:prstGeom prst="rect">
            <a:avLst/>
          </a:prstGeom>
        </p:spPr>
      </p:pic>
      <p:pic>
        <p:nvPicPr>
          <p:cNvPr id="5" name="1dbee5da-238a-11eb-b03d-2ad3e7667ed4">
            <a:hlinkClick r:id="" action="ppaction://media"/>
            <a:extLst>
              <a:ext uri="{FF2B5EF4-FFF2-40B4-BE49-F238E27FC236}">
                <a16:creationId xmlns:a16="http://schemas.microsoft.com/office/drawing/2014/main" id="{543C6FB1-89E6-449D-9619-E59811CA7FE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64746" y="3648875"/>
            <a:ext cx="4851200" cy="27288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E7D4698-DE60-4FA8-ADA7-C7DB3986D23A}"/>
              </a:ext>
            </a:extLst>
          </p:cNvPr>
          <p:cNvSpPr txBox="1"/>
          <p:nvPr/>
        </p:nvSpPr>
        <p:spPr>
          <a:xfrm>
            <a:off x="11267925" y="6108042"/>
            <a:ext cx="410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gif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3330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BE0089-C7BE-48EA-94C5-7DD7773EC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000" y="4086425"/>
            <a:ext cx="10515600" cy="4351338"/>
          </a:xfrm>
        </p:spPr>
        <p:txBody>
          <a:bodyPr/>
          <a:lstStyle/>
          <a:p>
            <a:r>
              <a:rPr lang="en-US" altLang="zh-CN" sz="24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Processing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向来适用于抽象图形而不是具象图像的生成。因此，如何通过算法，创造符合古诗氛围的交互场景，成了本作品创作时的一大挑战。</a:t>
            </a:r>
            <a:b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b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r>
              <a:rPr lang="zh-CN" altLang="en-US" sz="2400" b="0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我们通过拆解宝相花的部件，根据不同的宝相花的组合规律，设计多种排布算法，通过随机组合生成上百朵不同形态与颜色的花朵，高效地产生多样化的图案。我们还将这一设计思想运用到了中景，将凤凰、仙人等图案替换花瓣，参数化地调整图案。</a:t>
            </a:r>
            <a:endParaRPr lang="zh-CN" altLang="en-US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zh-CN" altLang="en-US" dirty="0"/>
          </a:p>
        </p:txBody>
      </p:sp>
      <p:pic>
        <p:nvPicPr>
          <p:cNvPr id="1026" name="Picture 2" descr="preview">
            <a:extLst>
              <a:ext uri="{FF2B5EF4-FFF2-40B4-BE49-F238E27FC236}">
                <a16:creationId xmlns:a16="http://schemas.microsoft.com/office/drawing/2014/main" id="{872D9A16-277C-4A56-B845-8D40B28BE2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20"/>
          <a:stretch/>
        </p:blipFill>
        <p:spPr bwMode="auto">
          <a:xfrm>
            <a:off x="838201" y="363838"/>
            <a:ext cx="6729724" cy="339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0E3A5BF-DF87-42B7-A51C-3AA2281631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99" t="21776" r="2519" b="9146"/>
          <a:stretch/>
        </p:blipFill>
        <p:spPr bwMode="auto">
          <a:xfrm>
            <a:off x="7816053" y="224111"/>
            <a:ext cx="3214936" cy="362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239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F3811-5528-477B-AAAD-E3C59BF4B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86" y="319175"/>
            <a:ext cx="11127115" cy="1325563"/>
          </a:xfrm>
        </p:spPr>
        <p:txBody>
          <a:bodyPr/>
          <a:lstStyle/>
          <a:p>
            <a:r>
              <a:rPr lang="en-US" altLang="zh-CN" sz="4000" dirty="0"/>
              <a:t>【</a:t>
            </a:r>
            <a:r>
              <a:rPr lang="zh-CN" altLang="en-US" sz="4000" dirty="0">
                <a:latin typeface="华文中宋" panose="02010600040101010101" pitchFamily="2" charset="-122"/>
                <a:ea typeface="华文中宋" panose="02010600040101010101" pitchFamily="2" charset="-122"/>
              </a:rPr>
              <a:t>远景</a:t>
            </a:r>
            <a:r>
              <a:rPr lang="en-US" altLang="zh-CN" sz="4000" dirty="0"/>
              <a:t>】</a:t>
            </a:r>
            <a:r>
              <a:rPr lang="zh-CN" altLang="en-US" sz="4000" dirty="0">
                <a:latin typeface="华文中宋" panose="02010600040101010101" pitchFamily="2" charset="-122"/>
                <a:ea typeface="华文中宋" panose="02010600040101010101" pitchFamily="2" charset="-122"/>
              </a:rPr>
              <a:t>登山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——</a:t>
            </a:r>
            <a:r>
              <a:rPr lang="zh-CN" altLang="en-US" sz="2400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脚著谢公屐，身登青云梯；半壁见海日，空中闻天鸡。</a:t>
            </a:r>
            <a:endParaRPr lang="zh-CN" altLang="en-US" sz="2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4" name="38f3f4fa-233d-11eb-be15-fee07170d4e6">
            <a:hlinkClick r:id="" action="ppaction://media"/>
            <a:extLst>
              <a:ext uri="{FF2B5EF4-FFF2-40B4-BE49-F238E27FC236}">
                <a16:creationId xmlns:a16="http://schemas.microsoft.com/office/drawing/2014/main" id="{2DE52D8D-1849-4A59-A4D1-A24AD0FA98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58264" y="2556122"/>
            <a:ext cx="6363675" cy="3579486"/>
          </a:xfrm>
        </p:spPr>
      </p:pic>
      <p:pic>
        <p:nvPicPr>
          <p:cNvPr id="5" name="62b30aba-1f55-11eb-9145-5a26073a4ae1">
            <a:hlinkClick r:id="" action="ppaction://media"/>
            <a:extLst>
              <a:ext uri="{FF2B5EF4-FFF2-40B4-BE49-F238E27FC236}">
                <a16:creationId xmlns:a16="http://schemas.microsoft.com/office/drawing/2014/main" id="{8ED5F592-3C8F-4806-8ECC-773CE2D6489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0061" y="2556122"/>
            <a:ext cx="3451854" cy="35794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82577C8-7061-422F-A653-FBB9C84B08DF}"/>
              </a:ext>
            </a:extLst>
          </p:cNvPr>
          <p:cNvSpPr txBox="1"/>
          <p:nvPr/>
        </p:nvSpPr>
        <p:spPr>
          <a:xfrm>
            <a:off x="838200" y="1566886"/>
            <a:ext cx="10264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群鸟追随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—— </a:t>
            </a:r>
            <a:r>
              <a:rPr lang="en-US" altLang="zh-CN" b="1" i="0" dirty="0" err="1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Boid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算法</a:t>
            </a: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使用了</a:t>
            </a:r>
            <a:r>
              <a:rPr lang="zh-CN" altLang="en-US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 </a:t>
            </a:r>
            <a:r>
              <a:rPr lang="en-US" altLang="zh-CN" b="0" i="0" u="none" strike="noStrike" dirty="0" err="1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Boid</a:t>
            </a:r>
            <a:r>
              <a:rPr lang="en-US" altLang="zh-CN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 </a:t>
            </a:r>
            <a:r>
              <a:rPr lang="zh-CN" altLang="en-US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算法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 来模拟大群鸟儿的运动，并让鸟群以山中某一人影为追逐对象，使人融入场景中。</a:t>
            </a:r>
            <a:r>
              <a:rPr lang="zh-CN" altLang="en-US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鸟群怎么在天上飞 </a:t>
            </a:r>
            <a:r>
              <a:rPr lang="en-US" altLang="zh-CN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—— </a:t>
            </a:r>
            <a:r>
              <a:rPr lang="en-US" altLang="zh-CN" b="0" i="0" u="none" strike="noStrike" dirty="0" err="1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Boids</a:t>
            </a:r>
            <a:r>
              <a:rPr lang="en-US" altLang="zh-CN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 | </a:t>
            </a:r>
            <a:r>
              <a:rPr lang="zh-CN" altLang="en-US" b="0" i="0" u="none" strike="noStrike" dirty="0">
                <a:solidFill>
                  <a:srgbClr val="121212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hlinkClick r:id="rId8"/>
              </a:rPr>
              <a:t>算法考古</a:t>
            </a:r>
            <a:endParaRPr lang="zh-CN" altLang="en-US" b="0" i="0" dirty="0">
              <a:solidFill>
                <a:srgbClr val="121212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95DEF3-FBCB-474B-B145-F62229476276}"/>
              </a:ext>
            </a:extLst>
          </p:cNvPr>
          <p:cNvSpPr txBox="1"/>
          <p:nvPr/>
        </p:nvSpPr>
        <p:spPr>
          <a:xfrm>
            <a:off x="11321939" y="5882888"/>
            <a:ext cx="410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gif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7438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F3811-5528-477B-AAAD-E3C59BF4B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87" y="319175"/>
            <a:ext cx="10837552" cy="1325563"/>
          </a:xfrm>
        </p:spPr>
        <p:txBody>
          <a:bodyPr/>
          <a:lstStyle/>
          <a:p>
            <a:r>
              <a:rPr lang="en-US" altLang="zh-CN" dirty="0"/>
              <a:t>【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中景</a:t>
            </a:r>
            <a:r>
              <a:rPr lang="en-US" altLang="zh-CN" dirty="0"/>
              <a:t>】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坠入 </a:t>
            </a:r>
            <a:r>
              <a:rPr lang="en-US" altLang="zh-CN" sz="2800" dirty="0">
                <a:latin typeface="华文仿宋" panose="02010600040101010101" pitchFamily="2" charset="-122"/>
                <a:ea typeface="华文仿宋" panose="02010600040101010101" pitchFamily="2" charset="-122"/>
              </a:rPr>
              <a:t>——</a:t>
            </a:r>
            <a:r>
              <a:rPr lang="zh-CN" altLang="en-US" sz="2800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青冥浩荡不见底，日月照耀金银台。</a:t>
            </a:r>
            <a:endParaRPr lang="zh-CN" altLang="en-US" sz="2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95DEF3-FBCB-474B-B145-F62229476276}"/>
              </a:ext>
            </a:extLst>
          </p:cNvPr>
          <p:cNvSpPr txBox="1"/>
          <p:nvPr/>
        </p:nvSpPr>
        <p:spPr>
          <a:xfrm>
            <a:off x="9116352" y="5156882"/>
            <a:ext cx="410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gif</a:t>
            </a:r>
            <a:endParaRPr lang="zh-CN" altLang="en-US" sz="16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AD9742E-6A59-49B7-B4F8-C2D4B13F6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290" y="2233158"/>
            <a:ext cx="5709746" cy="321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3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2A5F1-CC86-4554-A56A-A7560B31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动态山峦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——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生成曲线</a:t>
            </a:r>
            <a:b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</a:br>
            <a:endParaRPr lang="zh-CN" altLang="en-US" dirty="0"/>
          </a:p>
        </p:txBody>
      </p:sp>
      <p:pic>
        <p:nvPicPr>
          <p:cNvPr id="4" name="aec58c56-237f-11eb-9451-d6a043673cc5">
            <a:hlinkClick r:id="" action="ppaction://media"/>
            <a:extLst>
              <a:ext uri="{FF2B5EF4-FFF2-40B4-BE49-F238E27FC236}">
                <a16:creationId xmlns:a16="http://schemas.microsoft.com/office/drawing/2014/main" id="{919BCDC2-1844-4B0D-BC0C-1A12210AED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92069" y="1780722"/>
            <a:ext cx="4373289" cy="4059324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8CC7726-44EC-44D2-BB7F-EBC43F1AB7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16" y="1734771"/>
            <a:ext cx="60960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073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342</Words>
  <Application>Microsoft Office PowerPoint</Application>
  <PresentationFormat>宽屏</PresentationFormat>
  <Paragraphs>16</Paragraphs>
  <Slides>7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-apple-system</vt:lpstr>
      <vt:lpstr>等线</vt:lpstr>
      <vt:lpstr>等线 Light</vt:lpstr>
      <vt:lpstr>华文仿宋</vt:lpstr>
      <vt:lpstr>华文宋体</vt:lpstr>
      <vt:lpstr>华文中宋</vt:lpstr>
      <vt:lpstr>Arial</vt:lpstr>
      <vt:lpstr>Office 主题​​</vt:lpstr>
      <vt:lpstr>PowerPoint 演示文稿</vt:lpstr>
      <vt:lpstr>梦游天姥吟留别——古诗可视化、体感交互装置</vt:lpstr>
      <vt:lpstr>【近景】迷失 —— 千岩万转路不定，迷花倚石忽已暝。</vt:lpstr>
      <vt:lpstr>PowerPoint 演示文稿</vt:lpstr>
      <vt:lpstr>【远景】登山——脚著谢公屐，身登青云梯；半壁见海日，空中闻天鸡。</vt:lpstr>
      <vt:lpstr>【中景】坠入 ——青冥浩荡不见底，日月照耀金银台。</vt:lpstr>
      <vt:lpstr>动态山峦——生成曲线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晗天 吴</dc:creator>
  <cp:lastModifiedBy>晗天 吴</cp:lastModifiedBy>
  <cp:revision>1</cp:revision>
  <dcterms:created xsi:type="dcterms:W3CDTF">2021-11-07T16:14:29Z</dcterms:created>
  <dcterms:modified xsi:type="dcterms:W3CDTF">2021-11-07T18:26:22Z</dcterms:modified>
</cp:coreProperties>
</file>

<file path=docProps/thumbnail.jpeg>
</file>